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3" r:id="rId36"/>
    <p:sldId id="1384" r:id="rId37"/>
    <p:sldId id="1385" r:id="rId38"/>
    <p:sldId id="1386" r:id="rId39"/>
    <p:sldId id="1363" r:id="rId40"/>
    <p:sldId id="1376" r:id="rId41"/>
    <p:sldId id="1257" r:id="rId42"/>
    <p:sldId id="1165" r:id="rId43"/>
    <p:sldId id="1342" r:id="rId44"/>
    <p:sldId id="1278" r:id="rId45"/>
    <p:sldId id="1295" r:id="rId46"/>
    <p:sldId id="1387" r:id="rId47"/>
    <p:sldId id="1388" r:id="rId48"/>
    <p:sldId id="1390" r:id="rId49"/>
    <p:sldId id="320" r:id="rId50"/>
    <p:sldId id="1391" r:id="rId51"/>
    <p:sldId id="1392" r:id="rId52"/>
    <p:sldId id="1378" r:id="rId53"/>
    <p:sldId id="355" r:id="rId54"/>
    <p:sldId id="1367" r:id="rId55"/>
    <p:sldId id="1368" r:id="rId56"/>
    <p:sldId id="1325" r:id="rId57"/>
    <p:sldId id="1316" r:id="rId58"/>
    <p:sldId id="1369" r:id="rId59"/>
    <p:sldId id="1377" r:id="rId60"/>
    <p:sldId id="139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1"/>
    <p:restoredTop sz="77983"/>
  </p:normalViewPr>
  <p:slideViewPr>
    <p:cSldViewPr snapToGrid="0" snapToObjects="1">
      <p:cViewPr varScale="1">
        <p:scale>
          <a:sx n="107" d="100"/>
          <a:sy n="107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umian/R_Intro_Fall_2022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urvival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/>
              <a:t>[Need to add r cloud studio link when ready]</a:t>
            </a:r>
          </a:p>
          <a:p>
            <a:r>
              <a:rPr lang="en-US" sz="3200" dirty="0">
                <a:hlinkClick r:id="rId3"/>
              </a:rPr>
              <a:t>https://github.com/dlumian/R_Intro_Fall_2022 </a:t>
            </a:r>
            <a:endParaRPr lang="en-US" sz="3200" dirty="0"/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-must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Basic Command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https://cran.r-project.org/web/packages/survival/index.html</a:t>
            </a:r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Packages and 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`</a:t>
            </a:r>
            <a:r>
              <a:rPr lang="en-US" dirty="0" err="1"/>
              <a:t>Data_Manipulation.Rmd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Data_Import_and_Export.Rmd</a:t>
            </a:r>
            <a:r>
              <a:rPr lang="en-US" dirty="0"/>
              <a:t>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775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60" y="77089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Data_Visualization.Rmd</a:t>
            </a:r>
            <a:endParaRPr lang="en-US" dirty="0"/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10310</TotalTime>
  <Words>2157</Words>
  <Application>Microsoft Macintosh PowerPoint</Application>
  <PresentationFormat>Widescreen</PresentationFormat>
  <Paragraphs>346</Paragraphs>
  <Slides>60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</vt:lpstr>
      <vt:lpstr>Survival Package</vt:lpstr>
      <vt:lpstr>PowerPoint Presentation</vt:lpstr>
      <vt:lpstr>Activity 2: 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Activity 5: 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41</cp:revision>
  <dcterms:created xsi:type="dcterms:W3CDTF">2022-08-24T14:58:18Z</dcterms:created>
  <dcterms:modified xsi:type="dcterms:W3CDTF">2022-08-31T18:48:56Z</dcterms:modified>
</cp:coreProperties>
</file>